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97" r:id="rId2"/>
    <p:sldId id="329" r:id="rId3"/>
    <p:sldId id="330" r:id="rId4"/>
    <p:sldId id="331" r:id="rId5"/>
    <p:sldId id="332" r:id="rId6"/>
    <p:sldId id="393" r:id="rId7"/>
    <p:sldId id="394" r:id="rId8"/>
    <p:sldId id="333" r:id="rId9"/>
    <p:sldId id="334" r:id="rId10"/>
    <p:sldId id="335" r:id="rId11"/>
    <p:sldId id="336" r:id="rId12"/>
    <p:sldId id="337" r:id="rId13"/>
    <p:sldId id="338" r:id="rId14"/>
    <p:sldId id="395" r:id="rId15"/>
    <p:sldId id="396"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85560" autoAdjust="0"/>
  </p:normalViewPr>
  <p:slideViewPr>
    <p:cSldViewPr>
      <p:cViewPr>
        <p:scale>
          <a:sx n="66" d="100"/>
          <a:sy n="66" d="100"/>
        </p:scale>
        <p:origin x="-1488"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8967BE-066E-47BD-BC21-DE6EEB62F1DF}" type="datetimeFigureOut">
              <a:rPr lang="en-GB" smtClean="0"/>
              <a:pPr/>
              <a:t>22/10/2023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B93F5-0D08-41C0-98D6-EAC06D04F55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r"/>
            <a:r>
              <a:rPr lang="ar-AE" sz="1200" dirty="0" smtClean="0"/>
              <a:t>وزارة التعليم العالي والبحث العلمي</a:t>
            </a:r>
          </a:p>
          <a:p>
            <a:pPr algn="r"/>
            <a:r>
              <a:rPr lang="ar-AE" sz="1200" dirty="0" smtClean="0"/>
              <a:t> </a:t>
            </a:r>
            <a:br>
              <a:rPr lang="ar-AE" sz="1200" dirty="0" smtClean="0"/>
            </a:br>
            <a:endParaRPr lang="en-US" sz="1200" dirty="0" smtClean="0"/>
          </a:p>
          <a:p>
            <a:pPr algn="r"/>
            <a:r>
              <a:rPr lang="ar-AE" sz="1200" dirty="0" smtClean="0"/>
              <a:t>جامعة البصرة</a:t>
            </a:r>
          </a:p>
          <a:p>
            <a:pPr algn="r"/>
            <a:r>
              <a:rPr lang="ar-AE" sz="1200" dirty="0" smtClean="0"/>
              <a:t> </a:t>
            </a:r>
            <a:br>
              <a:rPr lang="ar-AE" sz="1200" dirty="0" smtClean="0"/>
            </a:br>
            <a:r>
              <a:rPr lang="ar-AE" sz="1200" dirty="0" smtClean="0"/>
              <a:t>كلية التربية البدنية وعلوم الرياضة </a:t>
            </a:r>
          </a:p>
          <a:p>
            <a:pPr algn="r"/>
            <a:r>
              <a:rPr lang="ar-AE" sz="1200" dirty="0" smtClean="0"/>
              <a:t/>
            </a:r>
            <a:br>
              <a:rPr lang="ar-AE" sz="1200" dirty="0" smtClean="0"/>
            </a:br>
            <a:r>
              <a:rPr lang="ar-AE" sz="1200" dirty="0" smtClean="0"/>
              <a:t>فرع العلوم النظرية</a:t>
            </a:r>
          </a:p>
          <a:p>
            <a:pPr algn="r"/>
            <a:r>
              <a:rPr lang="ar-AE" sz="1200" dirty="0" smtClean="0"/>
              <a:t> </a:t>
            </a:r>
            <a:endParaRPr lang="ar-AE" dirty="0" smtClean="0"/>
          </a:p>
          <a:p>
            <a:pPr algn="r"/>
            <a:r>
              <a:rPr lang="ar-AE" sz="1200" dirty="0" smtClean="0">
                <a:solidFill>
                  <a:schemeClr val="tx1"/>
                </a:solidFill>
              </a:rPr>
              <a:t>تشكيلات استقبال الارسال الرباعية</a:t>
            </a:r>
          </a:p>
          <a:p>
            <a:pPr algn="r"/>
            <a:endParaRPr lang="en-US" sz="1200" dirty="0" smtClean="0">
              <a:solidFill>
                <a:schemeClr val="tx1"/>
              </a:solidFill>
            </a:endParaRPr>
          </a:p>
          <a:p>
            <a:pPr marL="0" marR="0" indent="0" algn="r" defTabSz="914400" rtl="0" eaLnBrk="1" fontAlgn="auto" latinLnBrk="0" hangingPunct="1">
              <a:lnSpc>
                <a:spcPct val="100000"/>
              </a:lnSpc>
              <a:spcBef>
                <a:spcPts val="0"/>
              </a:spcBef>
              <a:spcAft>
                <a:spcPts val="0"/>
              </a:spcAft>
              <a:buClrTx/>
              <a:buSzTx/>
              <a:buFontTx/>
              <a:buNone/>
              <a:tabLst/>
              <a:defRPr/>
            </a:pPr>
            <a:r>
              <a:rPr lang="ar-AE" sz="1200" dirty="0" smtClean="0">
                <a:solidFill>
                  <a:schemeClr val="tx1"/>
                </a:solidFill>
              </a:rPr>
              <a:t>المعد في مركز </a:t>
            </a:r>
            <a:r>
              <a:rPr lang="ar-AE" sz="1200" dirty="0" err="1" smtClean="0">
                <a:solidFill>
                  <a:schemeClr val="tx1"/>
                </a:solidFill>
              </a:rPr>
              <a:t>رقم </a:t>
            </a:r>
            <a:r>
              <a:rPr lang="ar-AE" sz="1200" dirty="0" smtClean="0">
                <a:solidFill>
                  <a:schemeClr val="tx1"/>
                </a:solidFill>
              </a:rPr>
              <a:t>(4</a:t>
            </a:r>
            <a:r>
              <a:rPr lang="ar-AE" sz="1200" dirty="0" err="1" smtClean="0">
                <a:solidFill>
                  <a:schemeClr val="tx1"/>
                </a:solidFill>
              </a:rPr>
              <a:t>)</a:t>
            </a:r>
            <a:endParaRPr lang="ar-AE" sz="1200" dirty="0" smtClean="0">
              <a:solidFill>
                <a:schemeClr val="tx1"/>
              </a:solidFill>
            </a:endParaRPr>
          </a:p>
          <a:p>
            <a:pPr algn="r"/>
            <a:r>
              <a:rPr lang="ar-AE" sz="1200" dirty="0" smtClean="0">
                <a:solidFill>
                  <a:schemeClr val="tx1"/>
                </a:solidFill>
              </a:rPr>
              <a:t> </a:t>
            </a:r>
            <a:endParaRPr lang="ar-AE" sz="1200" dirty="0" smtClean="0">
              <a:solidFill>
                <a:schemeClr val="tx1"/>
              </a:solidFill>
            </a:endParaRPr>
          </a:p>
          <a:p>
            <a:pPr algn="r"/>
            <a:r>
              <a:rPr lang="ar-AE" sz="1200" dirty="0" smtClean="0">
                <a:solidFill>
                  <a:schemeClr val="tx1"/>
                </a:solidFill>
              </a:rPr>
              <a:t>اعداد الاستاذ الدكتور رجاء عبد الصمد عاشور</a:t>
            </a:r>
          </a:p>
          <a:p>
            <a:pPr algn="r"/>
            <a:r>
              <a:rPr lang="ar-AE" sz="1200" dirty="0" smtClean="0">
                <a:solidFill>
                  <a:schemeClr val="tx1"/>
                </a:solidFill>
              </a:rPr>
              <a:t> </a:t>
            </a:r>
          </a:p>
          <a:p>
            <a:pPr algn="r"/>
            <a:r>
              <a:rPr lang="ar-AE" sz="1200" dirty="0" smtClean="0">
                <a:solidFill>
                  <a:schemeClr val="tx1"/>
                </a:solidFill>
              </a:rPr>
              <a:t>المرحلة الرابعة </a:t>
            </a:r>
          </a:p>
          <a:p>
            <a:pPr algn="r"/>
            <a:endParaRPr lang="ar-AE" sz="1200" dirty="0" smtClean="0">
              <a:solidFill>
                <a:schemeClr val="tx1"/>
              </a:solidFill>
            </a:endParaRPr>
          </a:p>
          <a:p>
            <a:pPr algn="r"/>
            <a:r>
              <a:rPr lang="ar-AE" sz="1200" dirty="0" smtClean="0">
                <a:solidFill>
                  <a:schemeClr val="tx1"/>
                </a:solidFill>
              </a:rPr>
              <a:t>مادة الكرة الطائرة </a:t>
            </a:r>
          </a:p>
          <a:p>
            <a:pPr algn="r"/>
            <a:endParaRPr lang="ar-AE" dirty="0"/>
          </a:p>
        </p:txBody>
      </p:sp>
      <p:sp>
        <p:nvSpPr>
          <p:cNvPr id="4" name="عنصر نائب لرقم الشريحة 3"/>
          <p:cNvSpPr>
            <a:spLocks noGrp="1"/>
          </p:cNvSpPr>
          <p:nvPr>
            <p:ph type="sldNum" sz="quarter" idx="10"/>
          </p:nvPr>
        </p:nvSpPr>
        <p:spPr/>
        <p:txBody>
          <a:bodyPr/>
          <a:lstStyle/>
          <a:p>
            <a:fld id="{4DFB93F5-0D08-41C0-98D6-EAC06D04F559}"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1</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(6)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5-3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6</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(1)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5-3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20</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6</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5-3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6</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(5)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5</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(3</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26</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5</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(6</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1-6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 مع الانتباه الى اللاعب المتواجد في مركز </a:t>
            </a:r>
            <a:r>
              <a:rPr lang="ar-IQ" sz="1200" dirty="0" err="1" smtClean="0">
                <a:solidFill>
                  <a:schemeClr val="tx1"/>
                </a:solidFill>
              </a:rPr>
              <a:t>رقم </a:t>
            </a:r>
            <a:r>
              <a:rPr lang="ar-IQ" sz="1200" dirty="0" smtClean="0">
                <a:solidFill>
                  <a:schemeClr val="tx1"/>
                </a:solidFill>
              </a:rPr>
              <a:t>(3) حيث عليه عدم التجاوز على اللاعب المتواجد في مركز رقم(6) اي عليه ان يكون اقرب الى خط المنتصف من اللاعب المتواجد في </a:t>
            </a:r>
            <a:r>
              <a:rPr lang="ar-IQ" sz="1200" dirty="0" err="1" smtClean="0">
                <a:solidFill>
                  <a:schemeClr val="tx1"/>
                </a:solidFill>
              </a:rPr>
              <a:t>مركز </a:t>
            </a:r>
            <a:r>
              <a:rPr lang="ar-IQ" sz="1200" dirty="0" smtClean="0">
                <a:solidFill>
                  <a:schemeClr val="tx1"/>
                </a:solidFill>
              </a:rPr>
              <a:t>(6</a:t>
            </a:r>
            <a:r>
              <a:rPr lang="ar-IQ" sz="1200" dirty="0" err="1" smtClean="0">
                <a:solidFill>
                  <a:schemeClr val="tx1"/>
                </a:solidFill>
              </a:rPr>
              <a:t>)</a:t>
            </a:r>
            <a:r>
              <a:rPr lang="ar-IQ" sz="1200" dirty="0" smtClean="0">
                <a:solidFill>
                  <a:schemeClr val="tx1"/>
                </a:solidFill>
              </a:rPr>
              <a:t> </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IQ" sz="1200" dirty="0" smtClean="0">
                <a:solidFill>
                  <a:schemeClr val="tx1"/>
                </a:solidFill>
              </a:rPr>
              <a:t>3</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a:t>
            </a:r>
            <a:r>
              <a:rPr lang="ar-SA" sz="1200" dirty="0" smtClean="0">
                <a:solidFill>
                  <a:schemeClr val="tx1"/>
                </a:solidFill>
              </a:rPr>
              <a:t>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SA"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5-3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SA"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3-5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SA"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عدم مشاركه اللاعب المتواجد في مركز </a:t>
            </a:r>
            <a:r>
              <a:rPr lang="ar-SA" sz="1200" dirty="0" err="1" smtClean="0">
                <a:solidFill>
                  <a:schemeClr val="tx1"/>
                </a:solidFill>
              </a:rPr>
              <a:t>رقم </a:t>
            </a:r>
            <a:r>
              <a:rPr lang="ar-SA" sz="1200" dirty="0" smtClean="0">
                <a:solidFill>
                  <a:schemeClr val="tx1"/>
                </a:solidFill>
              </a:rPr>
              <a:t>(2</a:t>
            </a:r>
            <a:r>
              <a:rPr lang="ar-SA" sz="1200" dirty="0" err="1" smtClean="0">
                <a:solidFill>
                  <a:schemeClr val="tx1"/>
                </a:solidFill>
              </a:rPr>
              <a:t>)</a:t>
            </a:r>
            <a:r>
              <a:rPr lang="ar-IQ" sz="1200" dirty="0" smtClean="0">
                <a:solidFill>
                  <a:schemeClr val="tx1"/>
                </a:solidFill>
              </a:rPr>
              <a:t> </a:t>
            </a:r>
            <a:r>
              <a:rPr lang="ar-SA" sz="1200" dirty="0" smtClean="0">
                <a:solidFill>
                  <a:schemeClr val="tx1"/>
                </a:solidFill>
              </a:rPr>
              <a:t>في</a:t>
            </a:r>
            <a:r>
              <a:rPr lang="ar-IQ" sz="1200" dirty="0" smtClean="0">
                <a:solidFill>
                  <a:schemeClr val="tx1"/>
                </a:solidFill>
              </a:rPr>
              <a:t> عملية</a:t>
            </a:r>
            <a:r>
              <a:rPr lang="ar-SA" sz="1200" dirty="0" smtClean="0">
                <a:solidFill>
                  <a:schemeClr val="tx1"/>
                </a:solidFill>
              </a:rPr>
              <a:t> استقبال الارسال</a:t>
            </a:r>
            <a:r>
              <a:rPr lang="ar-IQ" sz="1200" dirty="0" smtClean="0">
                <a:solidFill>
                  <a:schemeClr val="tx1"/>
                </a:solidFill>
              </a:rPr>
              <a:t>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1</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1</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(2)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 </a:t>
            </a:r>
            <a:r>
              <a:rPr lang="ar-AE" sz="1200" dirty="0" smtClean="0">
                <a:solidFill>
                  <a:schemeClr val="tx1"/>
                </a:solidFill>
              </a:rPr>
              <a:t>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5-3</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1</a:t>
            </a:r>
            <a:r>
              <a:rPr lang="ar-SA" sz="1200" dirty="0" err="1" smtClean="0">
                <a:solidFill>
                  <a:schemeClr val="tx1"/>
                </a:solidFill>
              </a:rPr>
              <a:t>)</a:t>
            </a:r>
            <a:r>
              <a:rPr lang="ar-IQ" sz="1200" dirty="0" smtClean="0">
                <a:solidFill>
                  <a:schemeClr val="tx1"/>
                </a:solidFill>
              </a:rPr>
              <a:t> خلف اللاعب المتواجد في </a:t>
            </a:r>
            <a:r>
              <a:rPr lang="ar-IQ" sz="1200" dirty="0" err="1" smtClean="0">
                <a:solidFill>
                  <a:schemeClr val="tx1"/>
                </a:solidFill>
              </a:rPr>
              <a:t>مركز </a:t>
            </a:r>
            <a:r>
              <a:rPr lang="ar-IQ" sz="1200" dirty="0" smtClean="0">
                <a:solidFill>
                  <a:schemeClr val="tx1"/>
                </a:solidFill>
              </a:rPr>
              <a:t>(2)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(4</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a:t>
            </a:r>
            <a:r>
              <a:rPr lang="ar-SA" sz="1200" dirty="0" err="1" smtClean="0">
                <a:solidFill>
                  <a:schemeClr val="tx1"/>
                </a:solidFill>
              </a:rPr>
              <a:t>اللاعبين (</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6</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3-5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14</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rtl="1"/>
            <a:r>
              <a:rPr lang="ar-SA" sz="1200" dirty="0" smtClean="0">
                <a:solidFill>
                  <a:schemeClr val="tx1"/>
                </a:solidFill>
              </a:rPr>
              <a:t>في تشكيله استقبال الارسال </a:t>
            </a:r>
            <a:r>
              <a:rPr lang="ar-IQ" sz="1200" dirty="0" smtClean="0">
                <a:solidFill>
                  <a:schemeClr val="tx1"/>
                </a:solidFill>
              </a:rPr>
              <a:t>الرباعية</a:t>
            </a:r>
            <a:r>
              <a:rPr lang="ar-SA" sz="1200" dirty="0" smtClean="0">
                <a:solidFill>
                  <a:schemeClr val="tx1"/>
                </a:solidFill>
              </a:rPr>
              <a:t> المعد في مركز رقم </a:t>
            </a:r>
            <a:r>
              <a:rPr lang="ar-IQ" sz="1200" dirty="0" smtClean="0">
                <a:solidFill>
                  <a:schemeClr val="tx1"/>
                </a:solidFill>
              </a:rPr>
              <a:t>(4</a:t>
            </a:r>
            <a:r>
              <a:rPr lang="ar-IQ" sz="1200" dirty="0" err="1" smtClean="0">
                <a:solidFill>
                  <a:schemeClr val="tx1"/>
                </a:solidFill>
              </a:rPr>
              <a:t>)</a:t>
            </a:r>
            <a:r>
              <a:rPr lang="ar-IQ" sz="1200" dirty="0" smtClean="0">
                <a:solidFill>
                  <a:schemeClr val="tx1"/>
                </a:solidFill>
              </a:rPr>
              <a:t> </a:t>
            </a:r>
            <a:r>
              <a:rPr lang="ar-SA" sz="1200" dirty="0" smtClean="0">
                <a:solidFill>
                  <a:schemeClr val="tx1"/>
                </a:solidFill>
              </a:rPr>
              <a:t>مع </a:t>
            </a:r>
            <a:r>
              <a:rPr lang="ar-IQ" sz="1200" dirty="0" smtClean="0">
                <a:solidFill>
                  <a:schemeClr val="tx1"/>
                </a:solidFill>
              </a:rPr>
              <a:t>تغطية </a:t>
            </a:r>
            <a:r>
              <a:rPr lang="ar-SA" sz="1200" dirty="0" smtClean="0">
                <a:solidFill>
                  <a:schemeClr val="tx1"/>
                </a:solidFill>
              </a:rPr>
              <a:t>اللاعب </a:t>
            </a:r>
            <a:r>
              <a:rPr lang="ar-IQ" sz="1200" dirty="0" smtClean="0">
                <a:solidFill>
                  <a:schemeClr val="tx1"/>
                </a:solidFill>
              </a:rPr>
              <a:t>السوبر</a:t>
            </a:r>
            <a:r>
              <a:rPr lang="ar-SA" sz="1200" dirty="0" smtClean="0">
                <a:solidFill>
                  <a:schemeClr val="tx1"/>
                </a:solidFill>
              </a:rPr>
              <a:t>المتواجد في مركز </a:t>
            </a:r>
            <a:r>
              <a:rPr lang="ar-SA" sz="1200" dirty="0" err="1" smtClean="0">
                <a:solidFill>
                  <a:schemeClr val="tx1"/>
                </a:solidFill>
              </a:rPr>
              <a:t>رقم (</a:t>
            </a:r>
            <a:r>
              <a:rPr lang="ar-IQ" sz="1200" dirty="0" smtClean="0">
                <a:solidFill>
                  <a:schemeClr val="tx1"/>
                </a:solidFill>
              </a:rPr>
              <a:t>1</a:t>
            </a:r>
            <a:r>
              <a:rPr lang="ar-SA" sz="1200" dirty="0" err="1" smtClean="0">
                <a:solidFill>
                  <a:schemeClr val="tx1"/>
                </a:solidFill>
              </a:rPr>
              <a:t>)</a:t>
            </a:r>
            <a:r>
              <a:rPr lang="ar-IQ" sz="1200" dirty="0" smtClean="0">
                <a:solidFill>
                  <a:schemeClr val="tx1"/>
                </a:solidFill>
              </a:rPr>
              <a:t> خلف </a:t>
            </a:r>
            <a:r>
              <a:rPr lang="ar-IQ" sz="1200" dirty="0" err="1" smtClean="0">
                <a:solidFill>
                  <a:schemeClr val="tx1"/>
                </a:solidFill>
              </a:rPr>
              <a:t>اللا</a:t>
            </a:r>
            <a:endParaRPr lang="en-GB" sz="1200" dirty="0" smtClean="0">
              <a:solidFill>
                <a:schemeClr val="tx1"/>
              </a:solidFill>
            </a:endParaRPr>
          </a:p>
          <a:p>
            <a:pPr algn="just" rtl="1"/>
            <a:r>
              <a:rPr lang="ar-IQ" sz="1200" dirty="0" smtClean="0">
                <a:solidFill>
                  <a:schemeClr val="tx1"/>
                </a:solidFill>
              </a:rPr>
              <a:t>عب المتواجد في </a:t>
            </a:r>
            <a:r>
              <a:rPr lang="ar-IQ" sz="1200" dirty="0" err="1" smtClean="0">
                <a:solidFill>
                  <a:schemeClr val="tx1"/>
                </a:solidFill>
              </a:rPr>
              <a:t>مركز </a:t>
            </a:r>
            <a:r>
              <a:rPr lang="ar-IQ" sz="1200" dirty="0" smtClean="0">
                <a:solidFill>
                  <a:schemeClr val="tx1"/>
                </a:solidFill>
              </a:rPr>
              <a:t>(6) واللاعب المتواجد في مركز </a:t>
            </a:r>
            <a:r>
              <a:rPr lang="ar-IQ" sz="1200" dirty="0" err="1" smtClean="0">
                <a:solidFill>
                  <a:schemeClr val="tx1"/>
                </a:solidFill>
              </a:rPr>
              <a:t>رقم </a:t>
            </a:r>
            <a:r>
              <a:rPr lang="ar-IQ" sz="1200" dirty="0" smtClean="0">
                <a:solidFill>
                  <a:schemeClr val="tx1"/>
                </a:solidFill>
              </a:rPr>
              <a:t>(3) يكون قرب اللاعب المتواجد في </a:t>
            </a:r>
            <a:r>
              <a:rPr lang="ar-IQ" sz="1200" dirty="0" err="1" smtClean="0">
                <a:solidFill>
                  <a:schemeClr val="tx1"/>
                </a:solidFill>
              </a:rPr>
              <a:t>مركز </a:t>
            </a:r>
            <a:r>
              <a:rPr lang="ar-IQ" sz="1200" dirty="0" smtClean="0">
                <a:solidFill>
                  <a:schemeClr val="tx1"/>
                </a:solidFill>
              </a:rPr>
              <a:t>(2</a:t>
            </a:r>
            <a:r>
              <a:rPr lang="ar-IQ" sz="1200" dirty="0" err="1" smtClean="0">
                <a:solidFill>
                  <a:schemeClr val="tx1"/>
                </a:solidFill>
              </a:rPr>
              <a:t>)</a:t>
            </a:r>
            <a:r>
              <a:rPr lang="ar-SA" sz="1200" dirty="0" smtClean="0">
                <a:solidFill>
                  <a:schemeClr val="tx1"/>
                </a:solidFill>
              </a:rPr>
              <a:t> فهنا يكون قوس استقبال الارسال</a:t>
            </a:r>
            <a:r>
              <a:rPr lang="ar-IQ" sz="1200" dirty="0" smtClean="0">
                <a:solidFill>
                  <a:schemeClr val="tx1"/>
                </a:solidFill>
              </a:rPr>
              <a:t> </a:t>
            </a:r>
            <a:r>
              <a:rPr lang="ar-SA" sz="1200" dirty="0" smtClean="0">
                <a:solidFill>
                  <a:schemeClr val="tx1"/>
                </a:solidFill>
              </a:rPr>
              <a:t> يتكون من اللاعبين</a:t>
            </a:r>
            <a:r>
              <a:rPr lang="ar-AE" sz="1200" dirty="0" smtClean="0">
                <a:solidFill>
                  <a:schemeClr val="tx1"/>
                </a:solidFill>
              </a:rPr>
              <a:t> المتواجدين في مراكز</a:t>
            </a:r>
            <a:r>
              <a:rPr lang="ar-SA" sz="1200" dirty="0" smtClean="0">
                <a:solidFill>
                  <a:schemeClr val="tx1"/>
                </a:solidFill>
              </a:rPr>
              <a:t> </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2</a:t>
            </a:r>
            <a:r>
              <a:rPr lang="ar-SA" sz="1200" dirty="0" err="1" smtClean="0">
                <a:solidFill>
                  <a:schemeClr val="tx1"/>
                </a:solidFill>
              </a:rPr>
              <a:t>-</a:t>
            </a:r>
            <a:r>
              <a:rPr lang="ar-SA" sz="1200" dirty="0" smtClean="0">
                <a:solidFill>
                  <a:schemeClr val="tx1"/>
                </a:solidFill>
              </a:rPr>
              <a:t> </a:t>
            </a:r>
            <a:r>
              <a:rPr lang="ar-IQ" sz="1200" dirty="0" smtClean="0">
                <a:solidFill>
                  <a:schemeClr val="tx1"/>
                </a:solidFill>
              </a:rPr>
              <a:t>3</a:t>
            </a:r>
            <a:r>
              <a:rPr lang="ar-SA" sz="1200" dirty="0" smtClean="0">
                <a:solidFill>
                  <a:schemeClr val="tx1"/>
                </a:solidFill>
              </a:rPr>
              <a:t> </a:t>
            </a:r>
            <a:r>
              <a:rPr lang="ar-SA" sz="1200" dirty="0" err="1" smtClean="0">
                <a:solidFill>
                  <a:schemeClr val="tx1"/>
                </a:solidFill>
              </a:rPr>
              <a:t>-</a:t>
            </a:r>
            <a:r>
              <a:rPr lang="ar-IQ" sz="1200" dirty="0" smtClean="0">
                <a:solidFill>
                  <a:schemeClr val="tx1"/>
                </a:solidFill>
              </a:rPr>
              <a:t>6-5</a:t>
            </a:r>
            <a:r>
              <a:rPr lang="ar-SA" sz="1200" dirty="0" smtClean="0">
                <a:solidFill>
                  <a:schemeClr val="tx1"/>
                </a:solidFill>
              </a:rPr>
              <a:t> </a:t>
            </a:r>
            <a:r>
              <a:rPr lang="ar-SA" sz="1200" dirty="0" err="1" smtClean="0">
                <a:solidFill>
                  <a:schemeClr val="tx1"/>
                </a:solidFill>
              </a:rPr>
              <a:t>)</a:t>
            </a:r>
            <a:endParaRPr lang="en-GB" sz="1200" dirty="0" smtClean="0">
              <a:solidFill>
                <a:schemeClr val="tx1"/>
              </a:solidFill>
            </a:endParaRPr>
          </a:p>
          <a:p>
            <a:pPr algn="r" rtl="1"/>
            <a:endParaRPr lang="en-GB" dirty="0"/>
          </a:p>
        </p:txBody>
      </p:sp>
      <p:sp>
        <p:nvSpPr>
          <p:cNvPr id="4" name="Slide Number Placeholder 3"/>
          <p:cNvSpPr>
            <a:spLocks noGrp="1"/>
          </p:cNvSpPr>
          <p:nvPr>
            <p:ph type="sldNum" sz="quarter" idx="10"/>
          </p:nvPr>
        </p:nvSpPr>
        <p:spPr/>
        <p:txBody>
          <a:bodyPr/>
          <a:lstStyle/>
          <a:p>
            <a:fld id="{D702F1E7-F735-49EC-9697-4432182D2190}"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BA21F3-7167-4D3B-9E35-CEC2EE8CC157}"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0BF759-9A7C-45C2-B3B2-D5836C7DB25B}"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51B18E-C602-4A29-988E-DEC28F6C149A}"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B06D85-F2BA-4431-91A5-2605C1E04DCB}"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BBC6C-750B-4C04-B82C-A18F76180A44}" type="datetime1">
              <a:rPr lang="en-GB" smtClean="0"/>
              <a:pPr/>
              <a:t>22/10/2023</a:t>
            </a:fld>
            <a:endParaRPr lang="en-GB"/>
          </a:p>
        </p:txBody>
      </p:sp>
      <p:sp>
        <p:nvSpPr>
          <p:cNvPr id="5" name="Footer Placeholder 4"/>
          <p:cNvSpPr>
            <a:spLocks noGrp="1"/>
          </p:cNvSpPr>
          <p:nvPr>
            <p:ph type="ftr" sz="quarter" idx="11"/>
          </p:nvPr>
        </p:nvSpPr>
        <p:spPr/>
        <p:txBody>
          <a:bodyPr/>
          <a:lstStyle/>
          <a:p>
            <a:r>
              <a:rPr lang="ar-SA" smtClean="0"/>
              <a:t>تشكيلات استقبال الارسال الرباعية</a:t>
            </a:r>
            <a:endParaRPr lang="en-GB"/>
          </a:p>
        </p:txBody>
      </p:sp>
      <p:sp>
        <p:nvSpPr>
          <p:cNvPr id="6" name="Slide Number Placeholder 5"/>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D65251-90CD-4A50-B22A-651A98B9DA10}"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8E2F56-78DC-4D02-9213-6257053AF5B4}" type="datetime1">
              <a:rPr lang="en-GB" smtClean="0"/>
              <a:pPr/>
              <a:t>22/10/2023</a:t>
            </a:fld>
            <a:endParaRPr lang="en-GB"/>
          </a:p>
        </p:txBody>
      </p:sp>
      <p:sp>
        <p:nvSpPr>
          <p:cNvPr id="8" name="Footer Placeholder 7"/>
          <p:cNvSpPr>
            <a:spLocks noGrp="1"/>
          </p:cNvSpPr>
          <p:nvPr>
            <p:ph type="ftr" sz="quarter" idx="11"/>
          </p:nvPr>
        </p:nvSpPr>
        <p:spPr/>
        <p:txBody>
          <a:bodyPr/>
          <a:lstStyle/>
          <a:p>
            <a:r>
              <a:rPr lang="ar-SA" smtClean="0"/>
              <a:t>تشكيلات استقبال الارسال الرباعية</a:t>
            </a:r>
            <a:endParaRPr lang="en-GB"/>
          </a:p>
        </p:txBody>
      </p:sp>
      <p:sp>
        <p:nvSpPr>
          <p:cNvPr id="9" name="Slide Number Placeholder 8"/>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F86D5C-8FE8-4A5C-913D-DF76926A6EF9}" type="datetime1">
              <a:rPr lang="en-GB" smtClean="0"/>
              <a:pPr/>
              <a:t>22/10/2023</a:t>
            </a:fld>
            <a:endParaRPr lang="en-GB"/>
          </a:p>
        </p:txBody>
      </p:sp>
      <p:sp>
        <p:nvSpPr>
          <p:cNvPr id="4" name="Footer Placeholder 3"/>
          <p:cNvSpPr>
            <a:spLocks noGrp="1"/>
          </p:cNvSpPr>
          <p:nvPr>
            <p:ph type="ftr" sz="quarter" idx="11"/>
          </p:nvPr>
        </p:nvSpPr>
        <p:spPr/>
        <p:txBody>
          <a:bodyPr/>
          <a:lstStyle/>
          <a:p>
            <a:r>
              <a:rPr lang="ar-SA" smtClean="0"/>
              <a:t>تشكيلات استقبال الارسال الرباعية</a:t>
            </a:r>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CBB2-05FB-437A-9D5F-46D7CF9331A2}" type="datetime1">
              <a:rPr lang="en-GB" smtClean="0"/>
              <a:pPr/>
              <a:t>22/10/2023</a:t>
            </a:fld>
            <a:endParaRPr lang="en-GB"/>
          </a:p>
        </p:txBody>
      </p:sp>
      <p:sp>
        <p:nvSpPr>
          <p:cNvPr id="3" name="Footer Placeholder 2"/>
          <p:cNvSpPr>
            <a:spLocks noGrp="1"/>
          </p:cNvSpPr>
          <p:nvPr>
            <p:ph type="ftr" sz="quarter" idx="11"/>
          </p:nvPr>
        </p:nvSpPr>
        <p:spPr/>
        <p:txBody>
          <a:bodyPr/>
          <a:lstStyle/>
          <a:p>
            <a:r>
              <a:rPr lang="ar-SA" smtClean="0"/>
              <a:t>تشكيلات استقبال الارسال الرباعية</a:t>
            </a:r>
            <a:endParaRPr lang="en-GB"/>
          </a:p>
        </p:txBody>
      </p:sp>
      <p:sp>
        <p:nvSpPr>
          <p:cNvPr id="4" name="Slide Number Placeholder 3"/>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B496C-0416-4465-92E2-C5871D0A0955}"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87C8A-8BB3-4AA0-B048-75CE6F3AFB3D}" type="datetime1">
              <a:rPr lang="en-GB" smtClean="0"/>
              <a:pPr/>
              <a:t>22/10/2023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
        <p:nvSpPr>
          <p:cNvPr id="7" name="Slide Number Placeholder 6"/>
          <p:cNvSpPr>
            <a:spLocks noGrp="1"/>
          </p:cNvSpPr>
          <p:nvPr>
            <p:ph type="sldNum" sz="quarter" idx="12"/>
          </p:nvPr>
        </p:nvSpPr>
        <p:spPr/>
        <p:txBody>
          <a:bodyPr/>
          <a:lstStyle/>
          <a:p>
            <a:fld id="{AADA911F-5C69-4B33-9052-12FA84B00BB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28E96-A66E-4712-ABCA-213C0CD6470E}" type="datetime1">
              <a:rPr lang="en-GB" smtClean="0"/>
              <a:pPr/>
              <a:t>22/10/2023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SA" smtClean="0"/>
              <a:t>تشكيلات استقبال الارسال الرباعية</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DA911F-5C69-4B33-9052-12FA84B00BB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92488" y="44624"/>
            <a:ext cx="4316016" cy="1656184"/>
          </a:xfrm>
        </p:spPr>
        <p:txBody>
          <a:bodyPr>
            <a:noAutofit/>
          </a:bodyPr>
          <a:lstStyle/>
          <a:p>
            <a:r>
              <a:rPr lang="ar-AE" sz="2800" dirty="0" smtClean="0"/>
              <a:t>وزارة التعليم العالي والبحث العلمي </a:t>
            </a:r>
            <a:br>
              <a:rPr lang="ar-AE" sz="2800" dirty="0" smtClean="0"/>
            </a:br>
            <a:r>
              <a:rPr lang="ar-AE" sz="2800" dirty="0" smtClean="0"/>
              <a:t>جامعة البصرة </a:t>
            </a:r>
            <a:br>
              <a:rPr lang="ar-AE" sz="2800" dirty="0" smtClean="0"/>
            </a:br>
            <a:r>
              <a:rPr lang="ar-AE" sz="2800" dirty="0" smtClean="0"/>
              <a:t>كلية التربية البدنية وعلوم الرياضة </a:t>
            </a:r>
            <a:br>
              <a:rPr lang="ar-AE" sz="2800" dirty="0" smtClean="0"/>
            </a:br>
            <a:r>
              <a:rPr lang="ar-AE" sz="2800" dirty="0" smtClean="0"/>
              <a:t>فرع العلوم النظرية </a:t>
            </a:r>
            <a:endParaRPr lang="ar-AE" sz="2800" dirty="0"/>
          </a:p>
        </p:txBody>
      </p:sp>
      <p:sp>
        <p:nvSpPr>
          <p:cNvPr id="3" name="عنوان فرعي 2"/>
          <p:cNvSpPr>
            <a:spLocks noGrp="1"/>
          </p:cNvSpPr>
          <p:nvPr>
            <p:ph type="subTitle" idx="1"/>
          </p:nvPr>
        </p:nvSpPr>
        <p:spPr>
          <a:xfrm>
            <a:off x="0" y="2132856"/>
            <a:ext cx="8676456" cy="3744416"/>
          </a:xfrm>
        </p:spPr>
        <p:txBody>
          <a:bodyPr>
            <a:normAutofit lnSpcReduction="10000"/>
          </a:bodyPr>
          <a:lstStyle/>
          <a:p>
            <a:r>
              <a:rPr lang="ar-AE" sz="4400" dirty="0" smtClean="0">
                <a:solidFill>
                  <a:schemeClr val="tx1"/>
                </a:solidFill>
              </a:rPr>
              <a:t>تشكيلات استقبال الارسال الرباعية </a:t>
            </a:r>
            <a:endParaRPr lang="ar-AE" sz="4400" dirty="0" smtClean="0">
              <a:solidFill>
                <a:schemeClr val="tx1"/>
              </a:solidFill>
            </a:endParaRPr>
          </a:p>
          <a:p>
            <a:r>
              <a:rPr lang="ar-AE" sz="4400" dirty="0" smtClean="0">
                <a:solidFill>
                  <a:schemeClr val="tx1"/>
                </a:solidFill>
              </a:rPr>
              <a:t>المعد في مركز </a:t>
            </a:r>
            <a:r>
              <a:rPr lang="ar-AE" sz="4400" dirty="0" err="1" smtClean="0">
                <a:solidFill>
                  <a:schemeClr val="tx1"/>
                </a:solidFill>
              </a:rPr>
              <a:t>رقم </a:t>
            </a:r>
            <a:r>
              <a:rPr lang="ar-AE" sz="4400" dirty="0" smtClean="0">
                <a:solidFill>
                  <a:schemeClr val="tx1"/>
                </a:solidFill>
              </a:rPr>
              <a:t>(4</a:t>
            </a:r>
            <a:r>
              <a:rPr lang="ar-AE" sz="4400" dirty="0" err="1" smtClean="0">
                <a:solidFill>
                  <a:schemeClr val="tx1"/>
                </a:solidFill>
              </a:rPr>
              <a:t>)</a:t>
            </a:r>
            <a:endParaRPr lang="ar-AE" sz="4400" dirty="0" smtClean="0">
              <a:solidFill>
                <a:schemeClr val="tx1"/>
              </a:solidFill>
            </a:endParaRPr>
          </a:p>
          <a:p>
            <a:r>
              <a:rPr lang="ar-AE" sz="4400" dirty="0" smtClean="0">
                <a:solidFill>
                  <a:schemeClr val="tx1"/>
                </a:solidFill>
              </a:rPr>
              <a:t>اعداد الاستاذ الدكتور رجاء عبد الصمد عاشور </a:t>
            </a:r>
          </a:p>
          <a:p>
            <a:r>
              <a:rPr lang="ar-AE" sz="4400" dirty="0" smtClean="0">
                <a:solidFill>
                  <a:schemeClr val="tx1"/>
                </a:solidFill>
              </a:rPr>
              <a:t>المرحلة الرابعة </a:t>
            </a:r>
          </a:p>
          <a:p>
            <a:r>
              <a:rPr lang="ar-AE" sz="4400" dirty="0" smtClean="0">
                <a:solidFill>
                  <a:schemeClr val="tx1"/>
                </a:solidFill>
              </a:rPr>
              <a:t>مادة الكرة الطائرة </a:t>
            </a:r>
            <a:endParaRPr lang="ar-AE" sz="4400" dirty="0">
              <a:solidFill>
                <a:schemeClr val="tx1"/>
              </a:solidFill>
            </a:endParaRPr>
          </a:p>
        </p:txBody>
      </p:sp>
      <p:sp>
        <p:nvSpPr>
          <p:cNvPr id="4" name="عنصر نائب للتاريخ 3"/>
          <p:cNvSpPr>
            <a:spLocks noGrp="1"/>
          </p:cNvSpPr>
          <p:nvPr>
            <p:ph type="dt" sz="half" idx="10"/>
          </p:nvPr>
        </p:nvSpPr>
        <p:spPr/>
        <p:txBody>
          <a:bodyPr/>
          <a:lstStyle/>
          <a:p>
            <a:fld id="{6CBA21F3-7167-4D3B-9E35-CEC2EE8CC157}" type="datetime1">
              <a:rPr lang="en-GB" smtClean="0"/>
              <a:pPr/>
              <a:t>22/10/2023</a:t>
            </a:fld>
            <a:endParaRPr lang="en-GB"/>
          </a:p>
        </p:txBody>
      </p:sp>
      <p:sp>
        <p:nvSpPr>
          <p:cNvPr id="5" name="عنصر نائب للتذييل 4"/>
          <p:cNvSpPr>
            <a:spLocks noGrp="1"/>
          </p:cNvSpPr>
          <p:nvPr>
            <p:ph type="ftr" sz="quarter" idx="11"/>
          </p:nvPr>
        </p:nvSpPr>
        <p:spPr/>
        <p:txBody>
          <a:bodyPr/>
          <a:lstStyle/>
          <a:p>
            <a:r>
              <a:rPr lang="ar-SA" smtClean="0"/>
              <a:t>تشكيلات استقبال الارسال الرباعية</a:t>
            </a:r>
            <a:endParaRPr lang="en-GB"/>
          </a:p>
        </p:txBody>
      </p:sp>
      <p:sp>
        <p:nvSpPr>
          <p:cNvPr id="6" name="عنصر نائب لرقم الشريحة 5"/>
          <p:cNvSpPr>
            <a:spLocks noGrp="1"/>
          </p:cNvSpPr>
          <p:nvPr>
            <p:ph type="sldNum" sz="quarter" idx="12"/>
          </p:nvPr>
        </p:nvSpPr>
        <p:spPr/>
        <p:txBody>
          <a:bodyPr/>
          <a:lstStyle/>
          <a:p>
            <a:fld id="{AADA911F-5C69-4B33-9052-12FA84B00BB5}"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04248" y="364502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660232" y="2204864"/>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5868144" y="155679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DB333524-5665-4D79-8976-FC0A2DE539C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10</a:t>
            </a:fld>
            <a:endParaRPr lang="en-GB"/>
          </a:p>
        </p:txBody>
      </p:sp>
      <p:sp>
        <p:nvSpPr>
          <p:cNvPr id="5" name="Oval 4"/>
          <p:cNvSpPr/>
          <p:nvPr/>
        </p:nvSpPr>
        <p:spPr>
          <a:xfrm>
            <a:off x="5868144" y="4941168"/>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88024"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عدم مشاركه اللاعب المتواجد في مركز رقم (2)</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رقم (3) يكون قرب اللاعب المتواجد في مركز (2)</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6-5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84E0BD31-AD17-4087-A1C9-19AB93C899AD}"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11</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6012160" y="141277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948264" y="256490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940152" y="4869160"/>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516216"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7B00356C-BD23-4F1D-9EAE-B9BE7704E56F}"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12</a:t>
            </a:fld>
            <a:endParaRPr lang="en-GB"/>
          </a:p>
        </p:txBody>
      </p:sp>
      <p:sp>
        <p:nvSpPr>
          <p:cNvPr id="5" name="Oval 4"/>
          <p:cNvSpPr/>
          <p:nvPr/>
        </p:nvSpPr>
        <p:spPr>
          <a:xfrm>
            <a:off x="6660232" y="4077072"/>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6120680"/>
          </a:xfrm>
        </p:spPr>
        <p:txBody>
          <a:bodyPr>
            <a:normAutofit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1</a:t>
            </a:r>
            <a:r>
              <a:rPr lang="ar-SA" sz="4800" dirty="0" smtClean="0">
                <a:solidFill>
                  <a:schemeClr val="tx1"/>
                </a:solidFill>
              </a:rPr>
              <a:t>)</a:t>
            </a:r>
            <a:r>
              <a:rPr lang="ar-IQ" sz="4800" dirty="0" smtClean="0">
                <a:solidFill>
                  <a:schemeClr val="tx1"/>
                </a:solidFill>
              </a:rPr>
              <a:t> خلف اللاعب المتواجد في مركز (2)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5-3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FC50AC57-4CF9-4816-A109-C618D8B26E16}"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6012160" y="141277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948264" y="256490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588224" y="4005064"/>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516216"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7B00356C-BD23-4F1D-9EAE-B9BE7704E56F}"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14</a:t>
            </a:fld>
            <a:endParaRPr lang="en-GB"/>
          </a:p>
        </p:txBody>
      </p:sp>
      <p:sp>
        <p:nvSpPr>
          <p:cNvPr id="5" name="Oval 4"/>
          <p:cNvSpPr/>
          <p:nvPr/>
        </p:nvSpPr>
        <p:spPr>
          <a:xfrm>
            <a:off x="6012160" y="486916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904656"/>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1</a:t>
            </a:r>
            <a:r>
              <a:rPr lang="ar-SA" sz="4800" dirty="0" smtClean="0">
                <a:solidFill>
                  <a:schemeClr val="tx1"/>
                </a:solidFill>
              </a:rPr>
              <a:t>)</a:t>
            </a:r>
            <a:r>
              <a:rPr lang="ar-IQ" sz="4800" dirty="0" smtClean="0">
                <a:solidFill>
                  <a:schemeClr val="tx1"/>
                </a:solidFill>
              </a:rPr>
              <a:t> خلف اللاعب المتواجد في مركز (2)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3-5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FC50AC57-4CF9-4816-A109-C618D8B26E16}"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15</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5868144"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948264" y="3573016"/>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660232" y="191683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7524328" y="364502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B3292005-DD07-4874-8CC0-6492C8E077AC}"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16</a:t>
            </a:fld>
            <a:endParaRPr lang="en-GB"/>
          </a:p>
        </p:txBody>
      </p:sp>
      <p:sp>
        <p:nvSpPr>
          <p:cNvPr id="5" name="Oval 4"/>
          <p:cNvSpPr/>
          <p:nvPr/>
        </p:nvSpPr>
        <p:spPr>
          <a:xfrm>
            <a:off x="6084168" y="486916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88024"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904656"/>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1</a:t>
            </a:r>
            <a:r>
              <a:rPr lang="ar-SA" sz="4800" dirty="0" smtClean="0">
                <a:solidFill>
                  <a:schemeClr val="tx1"/>
                </a:solidFill>
              </a:rPr>
              <a:t>)</a:t>
            </a:r>
            <a:r>
              <a:rPr lang="ar-IQ" sz="4800" dirty="0" smtClean="0">
                <a:solidFill>
                  <a:schemeClr val="tx1"/>
                </a:solidFill>
              </a:rPr>
              <a:t> خلف اللا</a:t>
            </a:r>
            <a:endParaRPr lang="en-GB" sz="4800" dirty="0" smtClean="0">
              <a:solidFill>
                <a:schemeClr val="tx1"/>
              </a:solidFill>
            </a:endParaRPr>
          </a:p>
          <a:p>
            <a:pPr algn="just" rtl="1"/>
            <a:r>
              <a:rPr lang="ar-IQ" sz="4800" dirty="0" smtClean="0">
                <a:solidFill>
                  <a:schemeClr val="tx1"/>
                </a:solidFill>
              </a:rPr>
              <a:t>عب المتواجد في مركز (6) واللاعب المتواجد في مركز رقم (3) يكون قرب اللاعب المتواجد في مركز (2)</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6-5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9C0AD139-62A6-49E7-9E42-F69BA71FDECA}"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17</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5940152" y="155679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092280" y="2420888"/>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868144" y="494116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7740352" y="2348880"/>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683EE8DD-DB2E-470C-8B38-DF403118AF17}"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18</a:t>
            </a:fld>
            <a:endParaRPr lang="en-GB"/>
          </a:p>
        </p:txBody>
      </p:sp>
      <p:sp>
        <p:nvSpPr>
          <p:cNvPr id="5" name="Oval 4"/>
          <p:cNvSpPr/>
          <p:nvPr/>
        </p:nvSpPr>
        <p:spPr>
          <a:xfrm>
            <a:off x="6732240" y="378904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32656"/>
            <a:ext cx="8208912" cy="5976664"/>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1</a:t>
            </a:r>
            <a:r>
              <a:rPr lang="ar-SA" sz="4800" dirty="0" smtClean="0">
                <a:solidFill>
                  <a:schemeClr val="tx1"/>
                </a:solidFill>
              </a:rPr>
              <a:t>)</a:t>
            </a:r>
            <a:r>
              <a:rPr lang="ar-IQ" sz="4800" dirty="0" smtClean="0">
                <a:solidFill>
                  <a:schemeClr val="tx1"/>
                </a:solidFill>
              </a:rPr>
              <a:t> خلف  اللاعب المتواجد في مركز (6)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5-3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08FF81F4-D53D-42C1-8463-010423E45CFE}"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19</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660232" y="3861048"/>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4644008" y="2924944"/>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732240" y="213285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779DBBBC-9DC7-4207-A057-7993CA2C1709}"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a:t>
            </a:fld>
            <a:endParaRPr lang="en-GB"/>
          </a:p>
        </p:txBody>
      </p:sp>
      <p:sp>
        <p:nvSpPr>
          <p:cNvPr id="5" name="Oval 4"/>
          <p:cNvSpPr/>
          <p:nvPr/>
        </p:nvSpPr>
        <p:spPr>
          <a:xfrm>
            <a:off x="5940152" y="5013176"/>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644008"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
        <p:nvSpPr>
          <p:cNvPr id="8" name="Oval 7"/>
          <p:cNvSpPr/>
          <p:nvPr/>
        </p:nvSpPr>
        <p:spPr>
          <a:xfrm>
            <a:off x="6012160" y="155679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5940152"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524328" y="2132856"/>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868144" y="4869160"/>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7020272" y="227687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9447818E-C65F-4E9B-966A-BA2C4A79A29A}"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20</a:t>
            </a:fld>
            <a:endParaRPr lang="en-GB"/>
          </a:p>
        </p:txBody>
      </p:sp>
      <p:sp>
        <p:nvSpPr>
          <p:cNvPr id="5" name="Oval 4"/>
          <p:cNvSpPr/>
          <p:nvPr/>
        </p:nvSpPr>
        <p:spPr>
          <a:xfrm>
            <a:off x="6732240" y="4005064"/>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644008"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904656"/>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6</a:t>
            </a:r>
            <a:r>
              <a:rPr lang="ar-SA" sz="4800" dirty="0" smtClean="0">
                <a:solidFill>
                  <a:schemeClr val="tx1"/>
                </a:solidFill>
              </a:rPr>
              <a:t>)</a:t>
            </a:r>
            <a:r>
              <a:rPr lang="ar-IQ" sz="4800" dirty="0" smtClean="0">
                <a:solidFill>
                  <a:schemeClr val="tx1"/>
                </a:solidFill>
              </a:rPr>
              <a:t> خلف اللاعب المتواجد في مركز (1)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5-3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F3D240BC-9BAF-45BC-AF23-EBBD721E9A7E}"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21</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164288" y="400506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868144" y="494116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876256" y="220486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329230A2-A8FA-4217-91E3-84E6B8594A8D}"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22</a:t>
            </a:fld>
            <a:endParaRPr lang="en-GB"/>
          </a:p>
        </p:txBody>
      </p:sp>
      <p:sp>
        <p:nvSpPr>
          <p:cNvPr id="5" name="Oval 4"/>
          <p:cNvSpPr/>
          <p:nvPr/>
        </p:nvSpPr>
        <p:spPr>
          <a:xfrm>
            <a:off x="6588224" y="4077072"/>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644008"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
        <p:nvSpPr>
          <p:cNvPr id="8" name="Oval 7"/>
          <p:cNvSpPr/>
          <p:nvPr/>
        </p:nvSpPr>
        <p:spPr>
          <a:xfrm>
            <a:off x="5940152"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904656"/>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6</a:t>
            </a:r>
            <a:r>
              <a:rPr lang="ar-SA" sz="4800" dirty="0" smtClean="0">
                <a:solidFill>
                  <a:schemeClr val="tx1"/>
                </a:solidFill>
              </a:rPr>
              <a:t>)</a:t>
            </a:r>
            <a:r>
              <a:rPr lang="ar-IQ" sz="4800" dirty="0" smtClean="0">
                <a:solidFill>
                  <a:schemeClr val="tx1"/>
                </a:solidFill>
              </a:rPr>
              <a:t> خلف اللاعب المتواجد في مركز (5)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5-3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648235F9-6C9F-43A7-8F21-780300881112}"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04248" y="3861048"/>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868144" y="494116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804248" y="2060848"/>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CBBD83E2-C5EC-4A7F-AC91-E90619F3970F}"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24</a:t>
            </a:fld>
            <a:endParaRPr lang="en-GB"/>
          </a:p>
        </p:txBody>
      </p:sp>
      <p:sp>
        <p:nvSpPr>
          <p:cNvPr id="5" name="Oval 4"/>
          <p:cNvSpPr/>
          <p:nvPr/>
        </p:nvSpPr>
        <p:spPr>
          <a:xfrm>
            <a:off x="7380312" y="3933056"/>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
        <p:nvSpPr>
          <p:cNvPr id="8" name="Oval 7"/>
          <p:cNvSpPr/>
          <p:nvPr/>
        </p:nvSpPr>
        <p:spPr>
          <a:xfrm>
            <a:off x="5940152"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6</a:t>
            </a:r>
            <a:r>
              <a:rPr lang="ar-SA" sz="4800" dirty="0" smtClean="0">
                <a:solidFill>
                  <a:schemeClr val="tx1"/>
                </a:solidFill>
              </a:rPr>
              <a:t>)</a:t>
            </a:r>
            <a:r>
              <a:rPr lang="ar-IQ" sz="4800" dirty="0" smtClean="0">
                <a:solidFill>
                  <a:schemeClr val="tx1"/>
                </a:solidFill>
              </a:rPr>
              <a:t> خلف اللاعب المتواجد في مركز (5)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09C3E9C9-C2F1-4BC5-B100-5DC417DBA2A7}"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25</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76256" y="3429000"/>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012160" y="479715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948264" y="220486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317AAAC2-F2D0-48AC-8ED0-F9F47307735A}"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26</a:t>
            </a:fld>
            <a:endParaRPr lang="en-GB"/>
          </a:p>
        </p:txBody>
      </p:sp>
      <p:sp>
        <p:nvSpPr>
          <p:cNvPr id="5" name="Oval 4"/>
          <p:cNvSpPr/>
          <p:nvPr/>
        </p:nvSpPr>
        <p:spPr>
          <a:xfrm>
            <a:off x="6588224" y="486916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
        <p:nvSpPr>
          <p:cNvPr id="8" name="Oval 7"/>
          <p:cNvSpPr/>
          <p:nvPr/>
        </p:nvSpPr>
        <p:spPr>
          <a:xfrm>
            <a:off x="5940152"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976664"/>
          </a:xfrm>
        </p:spPr>
        <p:txBody>
          <a:bodyPr>
            <a:normAutofit fontScale="925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واللاعب المتواجد في مركز رقم (3) يكون قرب اللاعب المتواجد في مركز (4)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5</a:t>
            </a:r>
            <a:r>
              <a:rPr lang="ar-SA" sz="4800" dirty="0" smtClean="0">
                <a:solidFill>
                  <a:schemeClr val="tx1"/>
                </a:solidFill>
              </a:rPr>
              <a:t>)</a:t>
            </a:r>
            <a:r>
              <a:rPr lang="ar-IQ" sz="4800" dirty="0" smtClean="0">
                <a:solidFill>
                  <a:schemeClr val="tx1"/>
                </a:solidFill>
              </a:rPr>
              <a:t> خلف اللاعب المتواجد في مركز (3)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75DA29F2-FDF5-4119-B92C-17D5E8AA1868}"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27</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5940152" y="1412776"/>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300192" y="1700808"/>
            <a:ext cx="504056" cy="3600400"/>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372200" y="4797152"/>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156176" y="2060848"/>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588224" y="32849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861A09D6-8FD0-406F-B6CE-4CA48DAA3F36}"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28</a:t>
            </a:fld>
            <a:endParaRPr lang="en-GB"/>
          </a:p>
        </p:txBody>
      </p:sp>
      <p:sp>
        <p:nvSpPr>
          <p:cNvPr id="5" name="Oval 4"/>
          <p:cNvSpPr/>
          <p:nvPr/>
        </p:nvSpPr>
        <p:spPr>
          <a:xfrm>
            <a:off x="6948264" y="486916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157192"/>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77500" lnSpcReduction="2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واللاعب المتواجد في مركز رقم (3) يكون قرب اللاعب المتواجد في مركز (2) </a:t>
            </a:r>
            <a:r>
              <a:rPr lang="ar-SA" sz="4800" dirty="0" smtClean="0">
                <a:solidFill>
                  <a:schemeClr val="tx1"/>
                </a:solidFill>
              </a:rPr>
              <a:t>مع </a:t>
            </a:r>
            <a:r>
              <a:rPr lang="ar-IQ" sz="4800" dirty="0" smtClean="0">
                <a:solidFill>
                  <a:schemeClr val="tx1"/>
                </a:solidFill>
              </a:rPr>
              <a:t>تغطية </a:t>
            </a:r>
            <a:r>
              <a:rPr lang="ar-SA" sz="4800" dirty="0" smtClean="0">
                <a:solidFill>
                  <a:schemeClr val="tx1"/>
                </a:solidFill>
              </a:rPr>
              <a:t>اللاعب </a:t>
            </a:r>
            <a:r>
              <a:rPr lang="ar-IQ" sz="4800" dirty="0" smtClean="0">
                <a:solidFill>
                  <a:schemeClr val="tx1"/>
                </a:solidFill>
              </a:rPr>
              <a:t>السوبر</a:t>
            </a:r>
            <a:r>
              <a:rPr lang="ar-SA" sz="4800" dirty="0" smtClean="0">
                <a:solidFill>
                  <a:schemeClr val="tx1"/>
                </a:solidFill>
              </a:rPr>
              <a:t>المتواجد في مركز رقم (</a:t>
            </a:r>
            <a:r>
              <a:rPr lang="ar-IQ" sz="4800" dirty="0" smtClean="0">
                <a:solidFill>
                  <a:schemeClr val="tx1"/>
                </a:solidFill>
              </a:rPr>
              <a:t>5</a:t>
            </a:r>
            <a:r>
              <a:rPr lang="ar-SA" sz="4800" dirty="0" smtClean="0">
                <a:solidFill>
                  <a:schemeClr val="tx1"/>
                </a:solidFill>
              </a:rPr>
              <a:t>)</a:t>
            </a:r>
            <a:r>
              <a:rPr lang="ar-IQ" sz="4800" dirty="0" smtClean="0">
                <a:solidFill>
                  <a:schemeClr val="tx1"/>
                </a:solidFill>
              </a:rPr>
              <a:t> خلف اللاعب المتواجد في مركز (6)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a:t>
            </a:r>
            <a:r>
              <a:rPr lang="ar-AE" sz="4800" dirty="0" smtClean="0">
                <a:solidFill>
                  <a:schemeClr val="tx1"/>
                </a:solidFill>
              </a:rPr>
              <a:t> المتواجدين في مراكز</a:t>
            </a:r>
            <a:r>
              <a:rPr lang="ar-SA" sz="4800" dirty="0" smtClean="0">
                <a:solidFill>
                  <a:schemeClr val="tx1"/>
                </a:solidFill>
              </a:rPr>
              <a:t> (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1-6</a:t>
            </a:r>
            <a:r>
              <a:rPr lang="ar-SA" sz="4800" dirty="0" smtClean="0">
                <a:solidFill>
                  <a:schemeClr val="tx1"/>
                </a:solidFill>
              </a:rPr>
              <a:t> )</a:t>
            </a:r>
            <a:r>
              <a:rPr lang="ar-IQ" sz="4800" dirty="0" smtClean="0">
                <a:solidFill>
                  <a:schemeClr val="tx1"/>
                </a:solidFill>
              </a:rPr>
              <a:t> مع الانتباه الى اللاعب المتواجد في مركز رقم (3) حيث عليه عدم التجاوز على اللاعب المتواجد في مركز رقم(6) اي عليه ان يكون اقرب الى خط المنتصف من اللاعب المتواجد في مركز (6) </a:t>
            </a:r>
            <a:endParaRPr lang="en-GB" sz="4800" dirty="0">
              <a:solidFill>
                <a:schemeClr val="tx1"/>
              </a:solidFill>
            </a:endParaRPr>
          </a:p>
        </p:txBody>
      </p:sp>
      <p:sp>
        <p:nvSpPr>
          <p:cNvPr id="4" name="Date Placeholder 3"/>
          <p:cNvSpPr>
            <a:spLocks noGrp="1"/>
          </p:cNvSpPr>
          <p:nvPr>
            <p:ph type="dt" sz="half" idx="10"/>
          </p:nvPr>
        </p:nvSpPr>
        <p:spPr/>
        <p:txBody>
          <a:bodyPr/>
          <a:lstStyle/>
          <a:p>
            <a:fld id="{C883950E-5BD6-40BB-8F3C-BA8B1856BD60}"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29</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عدم مشاركه اللاعب المتواجد في مركز رقم (</a:t>
            </a:r>
            <a:r>
              <a:rPr lang="ar-IQ" sz="4800" dirty="0" smtClean="0">
                <a:solidFill>
                  <a:schemeClr val="tx1"/>
                </a:solidFill>
              </a:rPr>
              <a:t>3</a:t>
            </a:r>
            <a:r>
              <a:rPr lang="ar-SA" sz="4800" dirty="0" smtClean="0">
                <a:solidFill>
                  <a:schemeClr val="tx1"/>
                </a:solidFill>
              </a:rPr>
              <a:t>)</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a:t>
            </a:r>
            <a:r>
              <a:rPr lang="ar-SA" sz="4800" dirty="0" smtClean="0">
                <a:solidFill>
                  <a:schemeClr val="tx1"/>
                </a:solidFill>
              </a:rPr>
              <a:t>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2</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D11C812D-A64A-47F1-ACB6-5C0A3F619860}"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3</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251520"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04248" y="2132856"/>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5940152" y="4797152"/>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155679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C8FB17C9-032E-4A3A-86EC-C14516B78468}"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4</a:t>
            </a:fld>
            <a:endParaRPr lang="en-GB"/>
          </a:p>
        </p:txBody>
      </p:sp>
      <p:sp>
        <p:nvSpPr>
          <p:cNvPr id="5" name="Oval 4"/>
          <p:cNvSpPr/>
          <p:nvPr/>
        </p:nvSpPr>
        <p:spPr>
          <a:xfrm>
            <a:off x="6804248" y="3717032"/>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عدم مشاركه اللاعب المتواجد في مركز رقم (2)</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5-3</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0064FCC-0DE0-4D85-9E53-6FC7A9A84FAD}"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5</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251520"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6804248" y="2132856"/>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804248" y="3573016"/>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6012160" y="1556792"/>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C8FB17C9-032E-4A3A-86EC-C14516B78468}"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6</a:t>
            </a:fld>
            <a:endParaRPr lang="en-GB"/>
          </a:p>
        </p:txBody>
      </p:sp>
      <p:sp>
        <p:nvSpPr>
          <p:cNvPr id="5" name="Oval 4"/>
          <p:cNvSpPr/>
          <p:nvPr/>
        </p:nvSpPr>
        <p:spPr>
          <a:xfrm>
            <a:off x="6228184" y="4725144"/>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716016"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عدم مشاركه اللاعب المتواجد في مركز رقم (2)</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رقم (3) يكون قرب اللاعب المتواجد في مركز (4)</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6</a:t>
            </a:r>
            <a:r>
              <a:rPr lang="ar-SA" sz="4800" dirty="0" smtClean="0">
                <a:solidFill>
                  <a:schemeClr val="tx1"/>
                </a:solidFill>
              </a:rPr>
              <a:t> -</a:t>
            </a:r>
            <a:r>
              <a:rPr lang="ar-IQ" sz="4800" dirty="0" smtClean="0">
                <a:solidFill>
                  <a:schemeClr val="tx1"/>
                </a:solidFill>
              </a:rPr>
              <a:t>3-5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50064FCC-0DE0-4D85-9E53-6FC7A9A84FAD}"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7</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شكل ملعب كرة طائرة عقيل.png"/>
          <p:cNvPicPr>
            <a:picLocks noChangeAspect="1"/>
          </p:cNvPicPr>
          <p:nvPr/>
        </p:nvPicPr>
        <p:blipFill>
          <a:blip r:embed="rId3" cstate="print"/>
          <a:stretch>
            <a:fillRect/>
          </a:stretch>
        </p:blipFill>
        <p:spPr>
          <a:xfrm>
            <a:off x="179512" y="188640"/>
            <a:ext cx="8712968" cy="6480720"/>
          </a:xfrm>
          <a:prstGeom prst="rect">
            <a:avLst/>
          </a:prstGeom>
        </p:spPr>
      </p:pic>
      <p:sp>
        <p:nvSpPr>
          <p:cNvPr id="8" name="Oval 7"/>
          <p:cNvSpPr/>
          <p:nvPr/>
        </p:nvSpPr>
        <p:spPr>
          <a:xfrm>
            <a:off x="4644008" y="112474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2</a:t>
            </a:r>
            <a:endParaRPr lang="en-GB" sz="2800" dirty="0"/>
          </a:p>
        </p:txBody>
      </p:sp>
      <p:sp>
        <p:nvSpPr>
          <p:cNvPr id="12" name="Freeform 11"/>
          <p:cNvSpPr/>
          <p:nvPr/>
        </p:nvSpPr>
        <p:spPr>
          <a:xfrm>
            <a:off x="6084168" y="1700808"/>
            <a:ext cx="1296144" cy="3522688"/>
          </a:xfrm>
          <a:custGeom>
            <a:avLst/>
            <a:gdLst>
              <a:gd name="connsiteX0" fmla="*/ 0 w 1598950"/>
              <a:gd name="connsiteY0" fmla="*/ 0 h 3522688"/>
              <a:gd name="connsiteX1" fmla="*/ 1573967 w 1598950"/>
              <a:gd name="connsiteY1" fmla="*/ 1334124 h 3522688"/>
              <a:gd name="connsiteX2" fmla="*/ 149901 w 1598950"/>
              <a:gd name="connsiteY2" fmla="*/ 3417757 h 3522688"/>
              <a:gd name="connsiteX3" fmla="*/ 149901 w 1598950"/>
              <a:gd name="connsiteY3" fmla="*/ 3417757 h 3522688"/>
              <a:gd name="connsiteX4" fmla="*/ 119921 w 1598950"/>
              <a:gd name="connsiteY4" fmla="*/ 3522688 h 352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8950" h="3522688">
                <a:moveTo>
                  <a:pt x="0" y="0"/>
                </a:moveTo>
                <a:cubicBezTo>
                  <a:pt x="774492" y="382249"/>
                  <a:pt x="1548984" y="764498"/>
                  <a:pt x="1573967" y="1334124"/>
                </a:cubicBezTo>
                <a:cubicBezTo>
                  <a:pt x="1598950" y="1903750"/>
                  <a:pt x="149901" y="3417757"/>
                  <a:pt x="149901" y="3417757"/>
                </a:cubicBezTo>
                <a:lnTo>
                  <a:pt x="149901" y="3417757"/>
                </a:lnTo>
                <a:lnTo>
                  <a:pt x="119921" y="3522688"/>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Oval 5"/>
          <p:cNvSpPr/>
          <p:nvPr/>
        </p:nvSpPr>
        <p:spPr>
          <a:xfrm>
            <a:off x="7020272" y="3284984"/>
            <a:ext cx="504056" cy="50405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6</a:t>
            </a:r>
            <a:endParaRPr lang="en-GB" sz="2800" dirty="0"/>
          </a:p>
        </p:txBody>
      </p:sp>
      <p:sp>
        <p:nvSpPr>
          <p:cNvPr id="9" name="Oval 8"/>
          <p:cNvSpPr/>
          <p:nvPr/>
        </p:nvSpPr>
        <p:spPr>
          <a:xfrm>
            <a:off x="6588224" y="1988840"/>
            <a:ext cx="504056"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3</a:t>
            </a:r>
            <a:endParaRPr lang="en-GB" sz="2800" dirty="0"/>
          </a:p>
        </p:txBody>
      </p:sp>
      <p:sp>
        <p:nvSpPr>
          <p:cNvPr id="10" name="Oval 9"/>
          <p:cNvSpPr/>
          <p:nvPr/>
        </p:nvSpPr>
        <p:spPr>
          <a:xfrm>
            <a:off x="5940152" y="1484784"/>
            <a:ext cx="432048" cy="43204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1</a:t>
            </a:r>
            <a:endParaRPr lang="en-GB" sz="2800" dirty="0"/>
          </a:p>
        </p:txBody>
      </p:sp>
      <p:sp>
        <p:nvSpPr>
          <p:cNvPr id="13" name="Date Placeholder 12"/>
          <p:cNvSpPr>
            <a:spLocks noGrp="1"/>
          </p:cNvSpPr>
          <p:nvPr>
            <p:ph type="dt" sz="half" idx="10"/>
          </p:nvPr>
        </p:nvSpPr>
        <p:spPr/>
        <p:txBody>
          <a:bodyPr/>
          <a:lstStyle/>
          <a:p>
            <a:fld id="{31C731C3-F647-44E3-949E-DC821B16E526}" type="datetime1">
              <a:rPr lang="en-GB" smtClean="0"/>
              <a:pPr/>
              <a:t>22/10/2023</a:t>
            </a:fld>
            <a:endParaRPr lang="en-GB"/>
          </a:p>
        </p:txBody>
      </p:sp>
      <p:sp>
        <p:nvSpPr>
          <p:cNvPr id="15" name="Footer Placeholder 14"/>
          <p:cNvSpPr>
            <a:spLocks noGrp="1"/>
          </p:cNvSpPr>
          <p:nvPr>
            <p:ph type="ftr" sz="quarter" idx="11"/>
          </p:nvPr>
        </p:nvSpPr>
        <p:spPr/>
        <p:txBody>
          <a:bodyPr/>
          <a:lstStyle/>
          <a:p>
            <a:r>
              <a:rPr lang="ar-SA" smtClean="0"/>
              <a:t>تشكيلات استقبال الارسال الرباعية</a:t>
            </a:r>
            <a:endParaRPr lang="en-GB"/>
          </a:p>
        </p:txBody>
      </p:sp>
      <p:sp>
        <p:nvSpPr>
          <p:cNvPr id="14" name="Slide Number Placeholder 13"/>
          <p:cNvSpPr>
            <a:spLocks noGrp="1"/>
          </p:cNvSpPr>
          <p:nvPr>
            <p:ph type="sldNum" sz="quarter" idx="12"/>
          </p:nvPr>
        </p:nvSpPr>
        <p:spPr/>
        <p:txBody>
          <a:bodyPr/>
          <a:lstStyle/>
          <a:p>
            <a:fld id="{9E58E892-26C0-440C-937F-C55140D6D308}" type="slidenum">
              <a:rPr lang="en-GB" smtClean="0"/>
              <a:pPr/>
              <a:t>8</a:t>
            </a:fld>
            <a:endParaRPr lang="en-GB"/>
          </a:p>
        </p:txBody>
      </p:sp>
      <p:sp>
        <p:nvSpPr>
          <p:cNvPr id="5" name="Oval 4"/>
          <p:cNvSpPr/>
          <p:nvPr/>
        </p:nvSpPr>
        <p:spPr>
          <a:xfrm>
            <a:off x="5940152" y="4869160"/>
            <a:ext cx="504056" cy="3600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t>5</a:t>
            </a:r>
            <a:endParaRPr lang="en-GB" sz="2800" dirty="0"/>
          </a:p>
        </p:txBody>
      </p:sp>
      <p:sp>
        <p:nvSpPr>
          <p:cNvPr id="16" name="Isosceles Triangle 15"/>
          <p:cNvSpPr/>
          <p:nvPr/>
        </p:nvSpPr>
        <p:spPr>
          <a:xfrm>
            <a:off x="4644008" y="5085184"/>
            <a:ext cx="576064" cy="576064"/>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dk1"/>
                </a:solidFill>
              </a:rPr>
              <a:t>4</a:t>
            </a:r>
            <a:endParaRPr lang="en-GB" sz="2800" dirty="0">
              <a:solidFill>
                <a:schemeClr val="dk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8064896" cy="5306144"/>
          </a:xfrm>
        </p:spPr>
        <p:txBody>
          <a:bodyPr>
            <a:normAutofit fontScale="92500" lnSpcReduction="10000"/>
          </a:bodyPr>
          <a:lstStyle/>
          <a:p>
            <a:pPr algn="just" rtl="1"/>
            <a:r>
              <a:rPr lang="ar-SA" sz="4800" dirty="0" smtClean="0">
                <a:solidFill>
                  <a:schemeClr val="tx1"/>
                </a:solidFill>
              </a:rPr>
              <a:t>في تشكيله استقبال الارسال </a:t>
            </a:r>
            <a:r>
              <a:rPr lang="ar-IQ" sz="4800" dirty="0" smtClean="0">
                <a:solidFill>
                  <a:schemeClr val="tx1"/>
                </a:solidFill>
              </a:rPr>
              <a:t>الرباعية</a:t>
            </a:r>
            <a:r>
              <a:rPr lang="ar-SA" sz="4800" dirty="0" smtClean="0">
                <a:solidFill>
                  <a:schemeClr val="tx1"/>
                </a:solidFill>
              </a:rPr>
              <a:t> المعد في مركز رقم </a:t>
            </a:r>
            <a:r>
              <a:rPr lang="ar-IQ" sz="4800" dirty="0" smtClean="0">
                <a:solidFill>
                  <a:schemeClr val="tx1"/>
                </a:solidFill>
              </a:rPr>
              <a:t>(4) </a:t>
            </a:r>
            <a:r>
              <a:rPr lang="ar-SA" sz="4800" dirty="0" smtClean="0">
                <a:solidFill>
                  <a:schemeClr val="tx1"/>
                </a:solidFill>
              </a:rPr>
              <a:t>مع عدم مشاركه اللاعب المتواجد في مركز رقم (2)</a:t>
            </a:r>
            <a:r>
              <a:rPr lang="ar-IQ" sz="4800" dirty="0" smtClean="0">
                <a:solidFill>
                  <a:schemeClr val="tx1"/>
                </a:solidFill>
              </a:rPr>
              <a:t> </a:t>
            </a:r>
            <a:r>
              <a:rPr lang="ar-SA" sz="4800" dirty="0" smtClean="0">
                <a:solidFill>
                  <a:schemeClr val="tx1"/>
                </a:solidFill>
              </a:rPr>
              <a:t>في</a:t>
            </a:r>
            <a:r>
              <a:rPr lang="ar-IQ" sz="4800" dirty="0" smtClean="0">
                <a:solidFill>
                  <a:schemeClr val="tx1"/>
                </a:solidFill>
              </a:rPr>
              <a:t> عملية</a:t>
            </a:r>
            <a:r>
              <a:rPr lang="ar-SA" sz="4800" dirty="0" smtClean="0">
                <a:solidFill>
                  <a:schemeClr val="tx1"/>
                </a:solidFill>
              </a:rPr>
              <a:t> استقبال الارسال</a:t>
            </a:r>
            <a:r>
              <a:rPr lang="ar-IQ" sz="4800" dirty="0" smtClean="0">
                <a:solidFill>
                  <a:schemeClr val="tx1"/>
                </a:solidFill>
              </a:rPr>
              <a:t> واللاعب المتواجد في مركز رقم (3) يكون قرب اللاعب المتواجد في مركز (2)</a:t>
            </a:r>
            <a:r>
              <a:rPr lang="ar-SA" sz="4800" dirty="0" smtClean="0">
                <a:solidFill>
                  <a:schemeClr val="tx1"/>
                </a:solidFill>
              </a:rPr>
              <a:t> فهنا يكون قوس استقبال الارسال</a:t>
            </a:r>
            <a:r>
              <a:rPr lang="ar-IQ" sz="4800" dirty="0" smtClean="0">
                <a:solidFill>
                  <a:schemeClr val="tx1"/>
                </a:solidFill>
              </a:rPr>
              <a:t> </a:t>
            </a:r>
            <a:r>
              <a:rPr lang="ar-SA" sz="4800" dirty="0" smtClean="0">
                <a:solidFill>
                  <a:schemeClr val="tx1"/>
                </a:solidFill>
              </a:rPr>
              <a:t> يتكون من اللاعبين </a:t>
            </a:r>
            <a:r>
              <a:rPr lang="ar-AE" sz="4800" dirty="0" smtClean="0">
                <a:solidFill>
                  <a:schemeClr val="tx1"/>
                </a:solidFill>
              </a:rPr>
              <a:t>المتواجدين في مراكز</a:t>
            </a:r>
            <a:r>
              <a:rPr lang="ar-SA" sz="4800" dirty="0" smtClean="0">
                <a:solidFill>
                  <a:schemeClr val="tx1"/>
                </a:solidFill>
              </a:rPr>
              <a:t> </a:t>
            </a:r>
            <a:r>
              <a:rPr lang="ar-SA" sz="4800" dirty="0" err="1" smtClean="0">
                <a:solidFill>
                  <a:schemeClr val="tx1"/>
                </a:solidFill>
              </a:rPr>
              <a:t>(</a:t>
            </a:r>
            <a:r>
              <a:rPr lang="ar-SA" sz="4800" dirty="0" smtClean="0">
                <a:solidFill>
                  <a:schemeClr val="tx1"/>
                </a:solidFill>
              </a:rPr>
              <a:t> </a:t>
            </a:r>
            <a:r>
              <a:rPr lang="ar-IQ" sz="4800" dirty="0" smtClean="0">
                <a:solidFill>
                  <a:schemeClr val="tx1"/>
                </a:solidFill>
              </a:rPr>
              <a:t>1</a:t>
            </a:r>
            <a:r>
              <a:rPr lang="ar-SA" sz="4800" dirty="0" smtClean="0">
                <a:solidFill>
                  <a:schemeClr val="tx1"/>
                </a:solidFill>
              </a:rPr>
              <a:t>- </a:t>
            </a:r>
            <a:r>
              <a:rPr lang="ar-IQ" sz="4800" dirty="0" smtClean="0">
                <a:solidFill>
                  <a:schemeClr val="tx1"/>
                </a:solidFill>
              </a:rPr>
              <a:t>3</a:t>
            </a:r>
            <a:r>
              <a:rPr lang="ar-SA" sz="4800" dirty="0" smtClean="0">
                <a:solidFill>
                  <a:schemeClr val="tx1"/>
                </a:solidFill>
              </a:rPr>
              <a:t> -</a:t>
            </a:r>
            <a:r>
              <a:rPr lang="ar-IQ" sz="4800" dirty="0" smtClean="0">
                <a:solidFill>
                  <a:schemeClr val="tx1"/>
                </a:solidFill>
              </a:rPr>
              <a:t>6-5</a:t>
            </a:r>
            <a:r>
              <a:rPr lang="ar-SA" sz="4800" dirty="0" smtClean="0">
                <a:solidFill>
                  <a:schemeClr val="tx1"/>
                </a:solidFill>
              </a:rPr>
              <a:t> )</a:t>
            </a:r>
            <a:endParaRPr lang="en-GB" sz="4800" dirty="0">
              <a:solidFill>
                <a:schemeClr val="tx1"/>
              </a:solidFill>
            </a:endParaRPr>
          </a:p>
        </p:txBody>
      </p:sp>
      <p:sp>
        <p:nvSpPr>
          <p:cNvPr id="4" name="Date Placeholder 3"/>
          <p:cNvSpPr>
            <a:spLocks noGrp="1"/>
          </p:cNvSpPr>
          <p:nvPr>
            <p:ph type="dt" sz="half" idx="10"/>
          </p:nvPr>
        </p:nvSpPr>
        <p:spPr/>
        <p:txBody>
          <a:bodyPr/>
          <a:lstStyle/>
          <a:p>
            <a:fld id="{A7185C02-93DD-449F-B3CA-1FC7E9ED9E45}" type="datetime1">
              <a:rPr lang="en-GB" smtClean="0"/>
              <a:pPr/>
              <a:t>22/10/2023</a:t>
            </a:fld>
            <a:endParaRPr lang="en-GB"/>
          </a:p>
        </p:txBody>
      </p:sp>
      <p:sp>
        <p:nvSpPr>
          <p:cNvPr id="5" name="Slide Number Placeholder 4"/>
          <p:cNvSpPr>
            <a:spLocks noGrp="1"/>
          </p:cNvSpPr>
          <p:nvPr>
            <p:ph type="sldNum" sz="quarter" idx="12"/>
          </p:nvPr>
        </p:nvSpPr>
        <p:spPr/>
        <p:txBody>
          <a:bodyPr/>
          <a:lstStyle/>
          <a:p>
            <a:fld id="{AADA911F-5C69-4B33-9052-12FA84B00BB5}" type="slidenum">
              <a:rPr lang="en-GB" smtClean="0"/>
              <a:pPr/>
              <a:t>9</a:t>
            </a:fld>
            <a:endParaRPr lang="en-GB"/>
          </a:p>
        </p:txBody>
      </p:sp>
      <p:sp>
        <p:nvSpPr>
          <p:cNvPr id="6" name="Footer Placeholder 5"/>
          <p:cNvSpPr>
            <a:spLocks noGrp="1"/>
          </p:cNvSpPr>
          <p:nvPr>
            <p:ph type="ftr" sz="quarter" idx="11"/>
          </p:nvPr>
        </p:nvSpPr>
        <p:spPr/>
        <p:txBody>
          <a:bodyPr/>
          <a:lstStyle/>
          <a:p>
            <a:r>
              <a:rPr lang="ar-SA" smtClean="0"/>
              <a:t>تشكيلات استقبال الارسال الرباعية</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2153</Words>
  <Application>Microsoft Office PowerPoint</Application>
  <PresentationFormat>عرض على الشاشة (3:4)‏</PresentationFormat>
  <Paragraphs>237</Paragraphs>
  <Slides>29</Slides>
  <Notes>15</Notes>
  <HiddenSlides>0</HiddenSlides>
  <MMClips>0</MMClips>
  <ScaleCrop>false</ScaleCrop>
  <HeadingPairs>
    <vt:vector size="4" baseType="variant">
      <vt:variant>
        <vt:lpstr>سمة</vt:lpstr>
      </vt:variant>
      <vt:variant>
        <vt:i4>1</vt:i4>
      </vt:variant>
      <vt:variant>
        <vt:lpstr>عناوين الشرائح</vt:lpstr>
      </vt:variant>
      <vt:variant>
        <vt:i4>29</vt:i4>
      </vt:variant>
    </vt:vector>
  </HeadingPairs>
  <TitlesOfParts>
    <vt:vector size="30" baseType="lpstr">
      <vt:lpstr>Office Theme</vt:lpstr>
      <vt:lpstr>وزارة التعليم العالي والبحث العلمي  جامعة البصرة  كلية التربية البدنية وعلوم الرياضة  فرع العلوم النظرية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futer house 2013</dc:creator>
  <cp:lastModifiedBy>Khalifa</cp:lastModifiedBy>
  <cp:revision>59</cp:revision>
  <dcterms:created xsi:type="dcterms:W3CDTF">2021-06-05T17:50:43Z</dcterms:created>
  <dcterms:modified xsi:type="dcterms:W3CDTF">2023-10-22T20:08:23Z</dcterms:modified>
</cp:coreProperties>
</file>